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363" r:id="rId3"/>
    <p:sldId id="371" r:id="rId4"/>
    <p:sldId id="364" r:id="rId5"/>
    <p:sldId id="365" r:id="rId6"/>
    <p:sldId id="366" r:id="rId7"/>
    <p:sldId id="367" r:id="rId8"/>
    <p:sldId id="368" r:id="rId9"/>
    <p:sldId id="369" r:id="rId10"/>
    <p:sldId id="370" r:id="rId11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76211" autoAdjust="0"/>
  </p:normalViewPr>
  <p:slideViewPr>
    <p:cSldViewPr>
      <p:cViewPr varScale="1">
        <p:scale>
          <a:sx n="89" d="100"/>
          <a:sy n="89" d="100"/>
        </p:scale>
        <p:origin x="90" y="14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41534-6571-415C-B4FF-7CC487D6A121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1BD16-7652-42E1-B6EE-BF424EEBB5B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9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r">
              <a:defRPr sz="1300"/>
            </a:lvl1pPr>
          </a:lstStyle>
          <a:p>
            <a:fld id="{4AB345E2-FA0D-44CE-A4C2-6C884CA21F1F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64" tIns="47632" rIns="95264" bIns="476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8"/>
            <a:ext cx="5438140" cy="4443413"/>
          </a:xfrm>
          <a:prstGeom prst="rect">
            <a:avLst/>
          </a:prstGeom>
        </p:spPr>
        <p:txBody>
          <a:bodyPr vert="horz" lIns="95264" tIns="47632" rIns="95264" bIns="4763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r">
              <a:defRPr sz="1300"/>
            </a:lvl1pPr>
          </a:lstStyle>
          <a:p>
            <a:fld id="{540244C2-4031-4C6B-9CF3-CFAEED4DBE0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56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244C2-4031-4C6B-9CF3-CFAEED4DBE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64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244C2-4031-4C6B-9CF3-CFAEED4DBE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07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55576" y="4725144"/>
            <a:ext cx="7704856" cy="913656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Chapter 1 - Click to add Chapter title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01863" y="260349"/>
            <a:ext cx="4656685" cy="57135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85800" y="1196752"/>
            <a:ext cx="7772400" cy="295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Verdana"/>
                <a:ea typeface="ＭＳ Ｐゴシック" charset="-128"/>
                <a:cs typeface="Verdana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charset="0"/>
                <a:ea typeface="ＭＳ Ｐゴシック" charset="-128"/>
                <a:cs typeface="Verdana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charset="0"/>
                <a:ea typeface="ＭＳ Ｐゴシック" charset="-128"/>
                <a:cs typeface="Verdana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charset="0"/>
                <a:ea typeface="ＭＳ Ｐゴシック" charset="-128"/>
                <a:cs typeface="Verdana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charset="0"/>
                <a:ea typeface="ＭＳ Ｐゴシック" charset="-128"/>
                <a:cs typeface="Verdana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54F9E"/>
                </a:solidFill>
                <a:latin typeface="Verdana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54F9E"/>
                </a:solidFill>
                <a:latin typeface="Verdana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54F9E"/>
                </a:solidFill>
                <a:latin typeface="Verdana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54F9E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Student</a:t>
            </a:r>
            <a:r>
              <a:rPr lang="en-US" sz="2000" baseline="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Presentation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Software Engineering Seminar</a:t>
            </a:r>
            <a:b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1"/>
                </a:solidFill>
              </a:rPr>
              <a:t/>
            </a:r>
            <a:br>
              <a:rPr lang="en-US" sz="2000" dirty="0" smtClean="0">
                <a:solidFill>
                  <a:schemeClr val="accent1"/>
                </a:solidFill>
              </a:rPr>
            </a:b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Your Name</a:t>
            </a:r>
          </a:p>
          <a:p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Supervisors Name</a:t>
            </a:r>
            <a:b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SS 2015</a:t>
            </a:r>
          </a:p>
          <a:p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03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1863" y="260350"/>
            <a:ext cx="4890417" cy="64837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Text 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207636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1863" y="260350"/>
            <a:ext cx="4746401" cy="64837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1828800" y="1125538"/>
            <a:ext cx="6858000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2pPr>
            <a:lvl3pPr marL="11430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3pPr>
            <a:lvl4pPr marL="16002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4pPr>
            <a:lvl5pPr marL="20574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5pPr>
            <a:lvl6pPr marL="25146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64A2">
                  <a:lumMod val="50000"/>
                </a:srgbClr>
              </a:buClr>
              <a:buSzTx/>
              <a:buFont typeface="Arial"/>
              <a:buChar char="•"/>
              <a:tabLst/>
              <a:defRPr/>
            </a:lvl6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Text first level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Second level</a:t>
            </a:r>
          </a:p>
          <a:p>
            <a:pPr marL="1143000" marR="0" lvl="2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Third level</a:t>
            </a:r>
          </a:p>
          <a:p>
            <a:pPr marL="1600200" marR="0" lvl="3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Fourth level</a:t>
            </a:r>
          </a:p>
          <a:p>
            <a:pPr marL="2057400" marR="0" lvl="4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Fifth level</a:t>
            </a:r>
          </a:p>
          <a:p>
            <a:pPr marL="2514600" marR="0" lvl="5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64A2">
                  <a:lumMod val="50000"/>
                </a:srgbClr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Sixth level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 bwMode="auto">
          <a:xfrm>
            <a:off x="280974" y="1125538"/>
            <a:ext cx="1542905" cy="492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2075" indent="-92075" algn="l" rtl="0" eaLnBrk="1" fontAlgn="base" hangingPunct="1">
              <a:spcBef>
                <a:spcPct val="25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8" indent="-92075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 sz="1000">
                <a:solidFill>
                  <a:srgbClr val="404040"/>
                </a:solidFill>
                <a:latin typeface="+mn-lt"/>
              </a:defRPr>
            </a:lvl2pPr>
            <a:lvl3pPr marL="102552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Font typeface="Symbol" pitchFamily="18" charset="2"/>
              <a:buChar char="®"/>
              <a:defRPr sz="1400">
                <a:solidFill>
                  <a:srgbClr val="404040"/>
                </a:solidFill>
                <a:latin typeface="+mn-lt"/>
              </a:defRPr>
            </a:lvl3pPr>
            <a:lvl4pPr marL="1439863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 sz="1200">
                <a:solidFill>
                  <a:srgbClr val="404040"/>
                </a:solidFill>
                <a:latin typeface="+mn-lt"/>
              </a:defRPr>
            </a:lvl4pPr>
            <a:lvl5pPr marL="18557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+mn-lt"/>
              </a:defRPr>
            </a:lvl5pPr>
            <a:lvl6pPr marL="23129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7701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2273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6845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1 Introduction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2 Background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3 Analysis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4 Solution approaches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5 Evaluation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6 Conclusion and outlook</a:t>
            </a:r>
          </a:p>
        </p:txBody>
      </p:sp>
      <p:sp>
        <p:nvSpPr>
          <p:cNvPr id="7" name="Rectangle 30"/>
          <p:cNvSpPr/>
          <p:nvPr userDrawn="1"/>
        </p:nvSpPr>
        <p:spPr bwMode="auto">
          <a:xfrm>
            <a:off x="202253" y="1175236"/>
            <a:ext cx="147600" cy="147600"/>
          </a:xfrm>
          <a:prstGeom prst="rect">
            <a:avLst/>
          </a:prstGeom>
          <a:ln>
            <a:headEnd type="none" w="med" len="med"/>
            <a:tailEnd type="triangle" w="med" len="med"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tIns="90000" bIns="9000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02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1863" y="260350"/>
            <a:ext cx="4746401" cy="64837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1828800" y="1125538"/>
            <a:ext cx="6858000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2pPr>
            <a:lvl3pPr marL="11430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3pPr>
            <a:lvl4pPr marL="16002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4pPr>
            <a:lvl5pPr marL="20574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5pPr>
            <a:lvl6pPr marL="25146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64A2">
                  <a:lumMod val="50000"/>
                </a:srgbClr>
              </a:buClr>
              <a:buSzTx/>
              <a:buFont typeface="Arial"/>
              <a:buChar char="•"/>
              <a:tabLst/>
              <a:defRPr/>
            </a:lvl6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Text first level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Second level</a:t>
            </a:r>
          </a:p>
          <a:p>
            <a:pPr marL="1143000" marR="0" lvl="2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Third level</a:t>
            </a:r>
          </a:p>
          <a:p>
            <a:pPr marL="1600200" marR="0" lvl="3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Fourth level</a:t>
            </a:r>
          </a:p>
          <a:p>
            <a:pPr marL="2057400" marR="0" lvl="4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Fifth level</a:t>
            </a:r>
          </a:p>
          <a:p>
            <a:pPr marL="2514600" marR="0" lvl="5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64A2">
                  <a:lumMod val="50000"/>
                </a:srgbClr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Sixth level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 bwMode="auto">
          <a:xfrm>
            <a:off x="280974" y="1125538"/>
            <a:ext cx="1542905" cy="492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2075" indent="-92075" algn="l" rtl="0" eaLnBrk="1" fontAlgn="base" hangingPunct="1">
              <a:spcBef>
                <a:spcPct val="25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8" indent="-92075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 sz="1000">
                <a:solidFill>
                  <a:srgbClr val="404040"/>
                </a:solidFill>
                <a:latin typeface="+mn-lt"/>
              </a:defRPr>
            </a:lvl2pPr>
            <a:lvl3pPr marL="102552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Font typeface="Symbol" pitchFamily="18" charset="2"/>
              <a:buChar char="®"/>
              <a:defRPr sz="1400">
                <a:solidFill>
                  <a:srgbClr val="404040"/>
                </a:solidFill>
                <a:latin typeface="+mn-lt"/>
              </a:defRPr>
            </a:lvl3pPr>
            <a:lvl4pPr marL="1439863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 sz="1200">
                <a:solidFill>
                  <a:srgbClr val="404040"/>
                </a:solidFill>
                <a:latin typeface="+mn-lt"/>
              </a:defRPr>
            </a:lvl4pPr>
            <a:lvl5pPr marL="18557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+mn-lt"/>
              </a:defRPr>
            </a:lvl5pPr>
            <a:lvl6pPr marL="23129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7701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2273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6845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1 Introduction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2 Background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3 Analysis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4 Solution approaches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5 Evaluation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6 Conclusion and outlook</a:t>
            </a:r>
          </a:p>
        </p:txBody>
      </p:sp>
      <p:sp>
        <p:nvSpPr>
          <p:cNvPr id="7" name="Rectangle 30"/>
          <p:cNvSpPr/>
          <p:nvPr userDrawn="1"/>
        </p:nvSpPr>
        <p:spPr bwMode="auto">
          <a:xfrm>
            <a:off x="183518" y="1661074"/>
            <a:ext cx="147600" cy="147600"/>
          </a:xfrm>
          <a:prstGeom prst="rect">
            <a:avLst/>
          </a:prstGeom>
          <a:ln>
            <a:headEnd type="none" w="med" len="med"/>
            <a:tailEnd type="triangle" w="med" len="med"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tIns="90000" bIns="9000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878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1863" y="260350"/>
            <a:ext cx="4746401" cy="64837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1828800" y="1125538"/>
            <a:ext cx="6858000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2pPr>
            <a:lvl3pPr marL="11430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3pPr>
            <a:lvl4pPr marL="16002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4pPr>
            <a:lvl5pPr marL="20574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5pPr>
            <a:lvl6pPr marL="25146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64A2">
                  <a:lumMod val="50000"/>
                </a:srgbClr>
              </a:buClr>
              <a:buSzTx/>
              <a:buFont typeface="Arial"/>
              <a:buChar char="•"/>
              <a:tabLst/>
              <a:defRPr/>
            </a:lvl6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Text first level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Second level</a:t>
            </a:r>
          </a:p>
          <a:p>
            <a:pPr marL="1143000" marR="0" lvl="2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Third level</a:t>
            </a:r>
          </a:p>
          <a:p>
            <a:pPr marL="1600200" marR="0" lvl="3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Fourth level</a:t>
            </a:r>
          </a:p>
          <a:p>
            <a:pPr marL="2057400" marR="0" lvl="4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Fifth level</a:t>
            </a:r>
          </a:p>
          <a:p>
            <a:pPr marL="2514600" marR="0" lvl="5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64A2">
                  <a:lumMod val="50000"/>
                </a:srgbClr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Sixth level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 bwMode="auto">
          <a:xfrm>
            <a:off x="280974" y="1125538"/>
            <a:ext cx="1542905" cy="492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2075" indent="-92075" algn="l" rtl="0" eaLnBrk="1" fontAlgn="base" hangingPunct="1">
              <a:spcBef>
                <a:spcPct val="25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8" indent="-92075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 sz="1000">
                <a:solidFill>
                  <a:srgbClr val="404040"/>
                </a:solidFill>
                <a:latin typeface="+mn-lt"/>
              </a:defRPr>
            </a:lvl2pPr>
            <a:lvl3pPr marL="102552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Font typeface="Symbol" pitchFamily="18" charset="2"/>
              <a:buChar char="®"/>
              <a:defRPr sz="1400">
                <a:solidFill>
                  <a:srgbClr val="404040"/>
                </a:solidFill>
                <a:latin typeface="+mn-lt"/>
              </a:defRPr>
            </a:lvl3pPr>
            <a:lvl4pPr marL="1439863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 sz="1200">
                <a:solidFill>
                  <a:srgbClr val="404040"/>
                </a:solidFill>
                <a:latin typeface="+mn-lt"/>
              </a:defRPr>
            </a:lvl4pPr>
            <a:lvl5pPr marL="18557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+mn-lt"/>
              </a:defRPr>
            </a:lvl5pPr>
            <a:lvl6pPr marL="23129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7701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2273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6845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1 Introduction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2 Background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3 Analysis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4 Solution approaches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5 Evaluation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6 Conclusion and outlook</a:t>
            </a:r>
          </a:p>
        </p:txBody>
      </p:sp>
      <p:sp>
        <p:nvSpPr>
          <p:cNvPr id="7" name="Rectangle 30"/>
          <p:cNvSpPr/>
          <p:nvPr userDrawn="1"/>
        </p:nvSpPr>
        <p:spPr bwMode="auto">
          <a:xfrm>
            <a:off x="202253" y="2197216"/>
            <a:ext cx="147600" cy="147600"/>
          </a:xfrm>
          <a:prstGeom prst="rect">
            <a:avLst/>
          </a:prstGeom>
          <a:ln>
            <a:headEnd type="none" w="med" len="med"/>
            <a:tailEnd type="triangle" w="med" len="med"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tIns="90000" bIns="9000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63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1863" y="260350"/>
            <a:ext cx="4746401" cy="64837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1828800" y="1125538"/>
            <a:ext cx="6858000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2pPr>
            <a:lvl3pPr marL="11430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3pPr>
            <a:lvl4pPr marL="16002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4pPr>
            <a:lvl5pPr marL="20574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5pPr>
            <a:lvl6pPr marL="25146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64A2">
                  <a:lumMod val="50000"/>
                </a:srgbClr>
              </a:buClr>
              <a:buSzTx/>
              <a:buFont typeface="Arial"/>
              <a:buChar char="•"/>
              <a:tabLst/>
              <a:defRPr/>
            </a:lvl6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Text first level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Second level</a:t>
            </a:r>
          </a:p>
          <a:p>
            <a:pPr marL="1143000" marR="0" lvl="2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Third level</a:t>
            </a:r>
          </a:p>
          <a:p>
            <a:pPr marL="1600200" marR="0" lvl="3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Fourth level</a:t>
            </a:r>
          </a:p>
          <a:p>
            <a:pPr marL="2057400" marR="0" lvl="4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Fifth level</a:t>
            </a:r>
          </a:p>
          <a:p>
            <a:pPr marL="2514600" marR="0" lvl="5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64A2">
                  <a:lumMod val="50000"/>
                </a:srgbClr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Sixth level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 bwMode="auto">
          <a:xfrm>
            <a:off x="280974" y="1125538"/>
            <a:ext cx="1542905" cy="492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2075" indent="-92075" algn="l" rtl="0" eaLnBrk="1" fontAlgn="base" hangingPunct="1">
              <a:spcBef>
                <a:spcPct val="25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8" indent="-92075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 sz="1000">
                <a:solidFill>
                  <a:srgbClr val="404040"/>
                </a:solidFill>
                <a:latin typeface="+mn-lt"/>
              </a:defRPr>
            </a:lvl2pPr>
            <a:lvl3pPr marL="102552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Font typeface="Symbol" pitchFamily="18" charset="2"/>
              <a:buChar char="®"/>
              <a:defRPr sz="1400">
                <a:solidFill>
                  <a:srgbClr val="404040"/>
                </a:solidFill>
                <a:latin typeface="+mn-lt"/>
              </a:defRPr>
            </a:lvl3pPr>
            <a:lvl4pPr marL="1439863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 sz="1200">
                <a:solidFill>
                  <a:srgbClr val="404040"/>
                </a:solidFill>
                <a:latin typeface="+mn-lt"/>
              </a:defRPr>
            </a:lvl4pPr>
            <a:lvl5pPr marL="18557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+mn-lt"/>
              </a:defRPr>
            </a:lvl5pPr>
            <a:lvl6pPr marL="23129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7701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2273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6845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1 Introduction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2 Background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3 Analysis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4 Solution approaches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5 Evaluation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6 Conclusion and outlook</a:t>
            </a:r>
          </a:p>
        </p:txBody>
      </p:sp>
      <p:sp>
        <p:nvSpPr>
          <p:cNvPr id="7" name="Rectangle 30"/>
          <p:cNvSpPr/>
          <p:nvPr userDrawn="1"/>
        </p:nvSpPr>
        <p:spPr bwMode="auto">
          <a:xfrm>
            <a:off x="195232" y="2687404"/>
            <a:ext cx="147600" cy="147600"/>
          </a:xfrm>
          <a:prstGeom prst="rect">
            <a:avLst/>
          </a:prstGeom>
          <a:ln>
            <a:headEnd type="none" w="med" len="med"/>
            <a:tailEnd type="triangle" w="med" len="med"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tIns="90000" bIns="9000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83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1863" y="260350"/>
            <a:ext cx="4746401" cy="64837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1828800" y="1125538"/>
            <a:ext cx="6858000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2pPr>
            <a:lvl3pPr marL="11430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3pPr>
            <a:lvl4pPr marL="16002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4pPr>
            <a:lvl5pPr marL="20574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5pPr>
            <a:lvl6pPr marL="25146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64A2">
                  <a:lumMod val="50000"/>
                </a:srgbClr>
              </a:buClr>
              <a:buSzTx/>
              <a:buFont typeface="Arial"/>
              <a:buChar char="•"/>
              <a:tabLst/>
              <a:defRPr/>
            </a:lvl6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Text first level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Second level</a:t>
            </a:r>
          </a:p>
          <a:p>
            <a:pPr marL="1143000" marR="0" lvl="2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Third level</a:t>
            </a:r>
          </a:p>
          <a:p>
            <a:pPr marL="1600200" marR="0" lvl="3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Fourth level</a:t>
            </a:r>
          </a:p>
          <a:p>
            <a:pPr marL="2057400" marR="0" lvl="4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Fifth level</a:t>
            </a:r>
          </a:p>
          <a:p>
            <a:pPr marL="2514600" marR="0" lvl="5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64A2">
                  <a:lumMod val="50000"/>
                </a:srgbClr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Sixth level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 bwMode="auto">
          <a:xfrm>
            <a:off x="280974" y="1125538"/>
            <a:ext cx="1542905" cy="492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2075" indent="-92075" algn="l" rtl="0" eaLnBrk="1" fontAlgn="base" hangingPunct="1">
              <a:spcBef>
                <a:spcPct val="25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8" indent="-92075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 sz="1000">
                <a:solidFill>
                  <a:srgbClr val="404040"/>
                </a:solidFill>
                <a:latin typeface="+mn-lt"/>
              </a:defRPr>
            </a:lvl2pPr>
            <a:lvl3pPr marL="102552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Font typeface="Symbol" pitchFamily="18" charset="2"/>
              <a:buChar char="®"/>
              <a:defRPr sz="1400">
                <a:solidFill>
                  <a:srgbClr val="404040"/>
                </a:solidFill>
                <a:latin typeface="+mn-lt"/>
              </a:defRPr>
            </a:lvl3pPr>
            <a:lvl4pPr marL="1439863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 sz="1200">
                <a:solidFill>
                  <a:srgbClr val="404040"/>
                </a:solidFill>
                <a:latin typeface="+mn-lt"/>
              </a:defRPr>
            </a:lvl4pPr>
            <a:lvl5pPr marL="18557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+mn-lt"/>
              </a:defRPr>
            </a:lvl5pPr>
            <a:lvl6pPr marL="23129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7701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2273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6845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1 Introduction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2 Background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3 Analysis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4 Solution approaches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5 Evaluation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6 Conclusion and outlook</a:t>
            </a:r>
          </a:p>
        </p:txBody>
      </p:sp>
      <p:sp>
        <p:nvSpPr>
          <p:cNvPr id="7" name="Rectangle 30"/>
          <p:cNvSpPr/>
          <p:nvPr userDrawn="1"/>
        </p:nvSpPr>
        <p:spPr bwMode="auto">
          <a:xfrm>
            <a:off x="191495" y="3191460"/>
            <a:ext cx="147600" cy="147600"/>
          </a:xfrm>
          <a:prstGeom prst="rect">
            <a:avLst/>
          </a:prstGeom>
          <a:ln>
            <a:headEnd type="none" w="med" len="med"/>
            <a:tailEnd type="triangle" w="med" len="med"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tIns="90000" bIns="9000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63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1863" y="260350"/>
            <a:ext cx="4746401" cy="64837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1828800" y="1125538"/>
            <a:ext cx="6858000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2pPr>
            <a:lvl3pPr marL="11430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3pPr>
            <a:lvl4pPr marL="16002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4pPr>
            <a:lvl5pPr marL="20574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5pPr>
            <a:lvl6pPr marL="25146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64A2">
                  <a:lumMod val="50000"/>
                </a:srgbClr>
              </a:buClr>
              <a:buSzTx/>
              <a:buFont typeface="Arial"/>
              <a:buChar char="•"/>
              <a:tabLst/>
              <a:defRPr/>
            </a:lvl6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Text first level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Second level</a:t>
            </a:r>
          </a:p>
          <a:p>
            <a:pPr marL="1143000" marR="0" lvl="2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Third level</a:t>
            </a:r>
          </a:p>
          <a:p>
            <a:pPr marL="1600200" marR="0" lvl="3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Fourth level</a:t>
            </a:r>
          </a:p>
          <a:p>
            <a:pPr marL="2057400" marR="0" lvl="4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Fifth level</a:t>
            </a:r>
          </a:p>
          <a:p>
            <a:pPr marL="2514600" marR="0" lvl="5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64A2">
                  <a:lumMod val="50000"/>
                </a:srgbClr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Sixth level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 bwMode="auto">
          <a:xfrm>
            <a:off x="280974" y="1125538"/>
            <a:ext cx="1542905" cy="492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2075" indent="-92075" algn="l" rtl="0" eaLnBrk="1" fontAlgn="base" hangingPunct="1">
              <a:spcBef>
                <a:spcPct val="25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8" indent="-92075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 sz="1000">
                <a:solidFill>
                  <a:srgbClr val="404040"/>
                </a:solidFill>
                <a:latin typeface="+mn-lt"/>
              </a:defRPr>
            </a:lvl2pPr>
            <a:lvl3pPr marL="102552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Font typeface="Symbol" pitchFamily="18" charset="2"/>
              <a:buChar char="®"/>
              <a:defRPr sz="1400">
                <a:solidFill>
                  <a:srgbClr val="404040"/>
                </a:solidFill>
                <a:latin typeface="+mn-lt"/>
              </a:defRPr>
            </a:lvl3pPr>
            <a:lvl4pPr marL="1439863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 sz="1200">
                <a:solidFill>
                  <a:srgbClr val="404040"/>
                </a:solidFill>
                <a:latin typeface="+mn-lt"/>
              </a:defRPr>
            </a:lvl4pPr>
            <a:lvl5pPr marL="18557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+mn-lt"/>
              </a:defRPr>
            </a:lvl5pPr>
            <a:lvl6pPr marL="23129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7701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2273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6845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1 Introduction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2 Background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3 Analysis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4 Solution approaches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5 Evaluation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6 Conclusion and outlook</a:t>
            </a:r>
          </a:p>
        </p:txBody>
      </p:sp>
      <p:sp>
        <p:nvSpPr>
          <p:cNvPr id="7" name="Rectangle 30"/>
          <p:cNvSpPr/>
          <p:nvPr userDrawn="1"/>
        </p:nvSpPr>
        <p:spPr bwMode="auto">
          <a:xfrm>
            <a:off x="204714" y="3714311"/>
            <a:ext cx="147600" cy="147600"/>
          </a:xfrm>
          <a:prstGeom prst="rect">
            <a:avLst/>
          </a:prstGeom>
          <a:ln>
            <a:headEnd type="none" w="med" len="med"/>
            <a:tailEnd type="triangle" w="med" len="med"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tIns="90000" bIns="9000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9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828800" y="1125538"/>
            <a:ext cx="6858000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Text 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</p:txBody>
      </p:sp>
      <p:sp>
        <p:nvSpPr>
          <p:cNvPr id="39" name="Titelplatzhalter 1"/>
          <p:cNvSpPr>
            <a:spLocks noGrp="1"/>
          </p:cNvSpPr>
          <p:nvPr>
            <p:ph type="title"/>
          </p:nvPr>
        </p:nvSpPr>
        <p:spPr bwMode="auto">
          <a:xfrm>
            <a:off x="2201863" y="260350"/>
            <a:ext cx="4818409" cy="43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</a:t>
            </a:r>
          </a:p>
        </p:txBody>
      </p:sp>
      <p:pic>
        <p:nvPicPr>
          <p:cNvPr id="19" name="Bild 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100754" y="235572"/>
            <a:ext cx="2043246" cy="577439"/>
          </a:xfrm>
          <a:prstGeom prst="rect">
            <a:avLst/>
          </a:prstGeom>
        </p:spPr>
      </p:pic>
      <p:pic>
        <p:nvPicPr>
          <p:cNvPr id="25" name="Bild 1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1" y="235572"/>
            <a:ext cx="1998827" cy="577439"/>
          </a:xfrm>
          <a:prstGeom prst="rect">
            <a:avLst/>
          </a:prstGeom>
        </p:spPr>
      </p:pic>
      <p:pic>
        <p:nvPicPr>
          <p:cNvPr id="26" name="Picture 7" descr="AGSE-Logo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60134" y="6414665"/>
            <a:ext cx="1120186" cy="31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Foliennummernplatzhalter 5"/>
          <p:cNvSpPr txBox="1">
            <a:spLocks/>
          </p:cNvSpPr>
          <p:nvPr userDrawn="1"/>
        </p:nvSpPr>
        <p:spPr>
          <a:xfrm>
            <a:off x="664845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 Slide</a:t>
            </a:r>
            <a:r>
              <a:rPr lang="de-DE" baseline="0" dirty="0" smtClean="0"/>
              <a:t> </a:t>
            </a:r>
            <a:fld id="{8271DC61-FD4F-6F42-810D-876D2F91EC3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613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2">
              <a:lumMod val="75000"/>
            </a:schemeClr>
          </a:solidFill>
          <a:latin typeface="Verdana"/>
          <a:ea typeface="ＭＳ Ｐゴシック" charset="-128"/>
          <a:cs typeface="Verdana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54F9E"/>
          </a:solidFill>
          <a:latin typeface="Verdana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54F9E"/>
          </a:solidFill>
          <a:latin typeface="Verdana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54F9E"/>
          </a:solidFill>
          <a:latin typeface="Verdana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54F9E"/>
          </a:solidFill>
          <a:latin typeface="Verdana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4">
            <a:lumMod val="50000"/>
          </a:schemeClr>
        </a:buClr>
        <a:buFont typeface="Wingdings" pitchFamily="2" charset="2"/>
        <a:buChar char="§"/>
        <a:defRPr sz="2000" b="1" kern="1200">
          <a:solidFill>
            <a:schemeClr val="accent4">
              <a:lumMod val="75000"/>
            </a:schemeClr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accent4">
            <a:lumMod val="50000"/>
          </a:schemeClr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4">
            <a:lumMod val="50000"/>
          </a:schemeClr>
        </a:buClr>
        <a:buFont typeface="Wingdings" pitchFamily="2" charset="2"/>
        <a:buChar char="§"/>
        <a:defRPr sz="1600" kern="1200" baseline="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4">
            <a:lumMod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4">
            <a:lumMod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Clr>
          <a:schemeClr val="accent4">
            <a:lumMod val="50000"/>
          </a:schemeClr>
        </a:buClr>
        <a:buFont typeface="Arial"/>
        <a:buChar char="•"/>
        <a:defRPr sz="16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Insert your topic name here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 descr="[Logo des FB Informatik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397" y="4725144"/>
            <a:ext cx="1312972" cy="46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46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Finally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 for your attention</a:t>
            </a:r>
          </a:p>
          <a:p>
            <a:endParaRPr lang="en-US" dirty="0"/>
          </a:p>
          <a:p>
            <a:r>
              <a:rPr lang="en-US" dirty="0" smtClean="0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063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Hints for this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ToDos</a:t>
            </a:r>
            <a:r>
              <a:rPr lang="en-US" dirty="0" smtClean="0"/>
              <a:t> for you</a:t>
            </a:r>
            <a:endParaRPr lang="en-US" dirty="0"/>
          </a:p>
          <a:p>
            <a:pPr lvl="1"/>
            <a:r>
              <a:rPr lang="en-US" dirty="0" smtClean="0"/>
              <a:t>Change the presentation structure (at slide master)</a:t>
            </a:r>
            <a:endParaRPr lang="en-US" dirty="0" smtClean="0"/>
          </a:p>
          <a:p>
            <a:pPr lvl="2"/>
            <a:r>
              <a:rPr lang="en-US" dirty="0" smtClean="0"/>
              <a:t>the sections in here are generic, you need to change them to your special situation</a:t>
            </a:r>
          </a:p>
          <a:p>
            <a:pPr lvl="1"/>
            <a:r>
              <a:rPr lang="en-US" dirty="0" smtClean="0"/>
              <a:t>plan time for each slide and respect deadline exactly</a:t>
            </a:r>
          </a:p>
          <a:p>
            <a:pPr lvl="2"/>
            <a:r>
              <a:rPr lang="en-US" dirty="0" smtClean="0"/>
              <a:t>master: 20 min presentation</a:t>
            </a:r>
          </a:p>
          <a:p>
            <a:pPr lvl="2"/>
            <a:r>
              <a:rPr lang="en-US" dirty="0" smtClean="0"/>
              <a:t>bachelor: 15 min presentation</a:t>
            </a:r>
          </a:p>
          <a:p>
            <a:pPr lvl="1"/>
            <a:r>
              <a:rPr lang="en-US" dirty="0" smtClean="0"/>
              <a:t>exercise your presentation before official presentation</a:t>
            </a:r>
          </a:p>
          <a:p>
            <a:pPr lvl="1"/>
            <a:r>
              <a:rPr lang="en-US" dirty="0" smtClean="0"/>
              <a:t>delete this slide for your final presentation ;)</a:t>
            </a:r>
          </a:p>
        </p:txBody>
      </p:sp>
    </p:spTree>
    <p:extLst>
      <p:ext uri="{BB962C8B-B14F-4D97-AF65-F5344CB8AC3E}">
        <p14:creationId xmlns:p14="http://schemas.microsoft.com/office/powerpoint/2010/main" val="384366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endParaRPr lang="en-US" dirty="0" smtClean="0"/>
          </a:p>
          <a:p>
            <a:r>
              <a:rPr lang="en-US" dirty="0" smtClean="0"/>
              <a:t>Background</a:t>
            </a:r>
          </a:p>
          <a:p>
            <a:endParaRPr lang="en-US" dirty="0"/>
          </a:p>
          <a:p>
            <a:r>
              <a:rPr lang="en-US" dirty="0" smtClean="0"/>
              <a:t>Analyses</a:t>
            </a:r>
          </a:p>
          <a:p>
            <a:endParaRPr lang="en-US" dirty="0"/>
          </a:p>
          <a:p>
            <a:r>
              <a:rPr lang="en-US" dirty="0" smtClean="0"/>
              <a:t>Solution approaches</a:t>
            </a:r>
          </a:p>
          <a:p>
            <a:endParaRPr lang="en-US" dirty="0"/>
          </a:p>
          <a:p>
            <a:r>
              <a:rPr lang="en-US" dirty="0" smtClean="0"/>
              <a:t>Evaluation</a:t>
            </a:r>
          </a:p>
          <a:p>
            <a:endParaRPr lang="en-US" dirty="0"/>
          </a:p>
          <a:p>
            <a:r>
              <a:rPr lang="en-US" dirty="0" smtClean="0"/>
              <a:t>Conclusion and outlook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662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you motivation in here</a:t>
            </a:r>
          </a:p>
          <a:p>
            <a:r>
              <a:rPr lang="en-US" dirty="0" smtClean="0"/>
              <a:t>come up with one (or more) question(s) to be answered by your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62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Report about the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035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Analyses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 </a:t>
            </a:r>
            <a:r>
              <a:rPr lang="en-US" dirty="0" smtClean="0"/>
              <a:t>your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03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approaches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how it could be solved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50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report how well the solutions work and compare the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503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&amp; outlook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the answer to the initial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822071"/>
      </p:ext>
    </p:extLst>
  </p:cSld>
  <p:clrMapOvr>
    <a:masterClrMapping/>
  </p:clrMapOvr>
</p:sld>
</file>

<file path=ppt/theme/theme1.xml><?xml version="1.0" encoding="utf-8"?>
<a:theme xmlns:a="http://schemas.openxmlformats.org/drawingml/2006/main" name="AGSE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AGSE 2013</Template>
  <TotalTime>0</TotalTime>
  <Words>152</Words>
  <Application>Microsoft Office PowerPoint</Application>
  <PresentationFormat>Bildschirmpräsentation (4:3)</PresentationFormat>
  <Paragraphs>41</Paragraphs>
  <Slides>10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Verdana</vt:lpstr>
      <vt:lpstr>Wingdings</vt:lpstr>
      <vt:lpstr>AGSE 2013</vt:lpstr>
      <vt:lpstr>PowerPoint-Präsentation</vt:lpstr>
      <vt:lpstr>General Hints for this template</vt:lpstr>
      <vt:lpstr>Outlook</vt:lpstr>
      <vt:lpstr>Introduction</vt:lpstr>
      <vt:lpstr>Background</vt:lpstr>
      <vt:lpstr>Analyses</vt:lpstr>
      <vt:lpstr>Solution approaches</vt:lpstr>
      <vt:lpstr>Evaluation</vt:lpstr>
      <vt:lpstr>Conclusion &amp; outlook</vt:lpstr>
      <vt:lpstr>Finally</vt:lpstr>
    </vt:vector>
  </TitlesOfParts>
  <Company>IESE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Liliana Guzman</dc:creator>
  <cp:lastModifiedBy>wolschke</cp:lastModifiedBy>
  <cp:revision>258</cp:revision>
  <cp:lastPrinted>2015-05-26T09:08:18Z</cp:lastPrinted>
  <dcterms:created xsi:type="dcterms:W3CDTF">2013-02-14T12:18:05Z</dcterms:created>
  <dcterms:modified xsi:type="dcterms:W3CDTF">2015-05-29T09:27:03Z</dcterms:modified>
</cp:coreProperties>
</file>